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1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A42C5-067C-2388-09A9-58D651F6BB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AC8904-FCBB-EE58-8FEC-EFD9D04020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20C644-A697-9D3E-2D34-F87901FD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0F9D0-A609-4561-8D92-D7568558B0E7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8B860-A9B3-A7D9-218E-B102421AD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B66CC2-5D6C-05B2-DB11-F114C9AFC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4E97-03A7-4EE7-A4A1-86E32F48D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351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ED273-DF88-022C-E215-F52786AF4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338372-23F7-E136-0B9D-839BEE754B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D29F28-D218-CF6B-DCE0-24B603FD9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0F9D0-A609-4561-8D92-D7568558B0E7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B0FB61-51A3-7DFE-9327-D3DFA718E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28DFC1-D669-E49A-EA94-209C0740D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4E97-03A7-4EE7-A4A1-86E32F48D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475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95F419-1AE0-6F6B-0F3A-0852F87113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E98B21-1D83-D4BD-CA38-80284493CC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59C2B3-B838-3E07-461B-648B5F622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0F9D0-A609-4561-8D92-D7568558B0E7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14D40C-3F69-54C9-3C26-7DEA6E45B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45FAAA-6CD2-C2B0-948F-87516F1A0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4E97-03A7-4EE7-A4A1-86E32F48D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348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C3253-200F-E2B3-5CDB-53B42777C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7C44A-6F88-FCB5-E213-90C1AA22DF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EFF94-C265-65C6-E695-BAC69A75D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0F9D0-A609-4561-8D92-D7568558B0E7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5C68E2-DB24-291A-597E-EE0041AE7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A9D002-DFDF-6B10-3771-EF5D5EE74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4E97-03A7-4EE7-A4A1-86E32F48D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604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4C832-610B-AE46-7471-3BF9B9698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2BD80B-7493-B4A1-45BE-41A9C68D7D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03A3E-65AA-C2AA-2A6F-8873233F4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0F9D0-A609-4561-8D92-D7568558B0E7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8E4210-47FB-4685-FA02-33801ABA2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5069C7-FB23-4C1D-9D12-CD69AE5F7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4E97-03A7-4EE7-A4A1-86E32F48D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423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DA441-6262-F319-9512-0DEF83886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E1284-C2B5-A80C-456F-98C5092B02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6EE04D-6DCF-242D-0AC5-6EE02B46CA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8117D5-FA93-68D5-E910-B2C011562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0F9D0-A609-4561-8D92-D7568558B0E7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D899B3-E85F-8835-BE91-E42B55CF3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C30A00-5F64-329A-641C-74ECE712B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4E97-03A7-4EE7-A4A1-86E32F48D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89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678F8-F8A5-E711-5650-15602FA01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27AE6E-B004-B2F3-39CD-7151ED6444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09DCE4-F193-1BCF-54BE-BC83F35C70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F1E760-1FB8-EF08-BFC8-A5841F53CA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099AF7-1F7B-FCD4-951E-61EB698B3B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64281A-FF19-2EEC-E786-5DA1C522E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0F9D0-A609-4561-8D92-D7568558B0E7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AEDEC6-F6B9-BA6D-DD3D-E682B3C6B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061631-47C6-7073-1DD9-1AF66718D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4E97-03A7-4EE7-A4A1-86E32F48D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040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6EC8A-81A1-ED87-D25F-AF14CEE7F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8E73AD-13D5-800B-29FA-2255C7E71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0F9D0-A609-4561-8D92-D7568558B0E7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78626F-00D1-4FB6-CBC1-33430765D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BA245A-AB58-C293-8331-1CE4C371A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4E97-03A7-4EE7-A4A1-86E32F48D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044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62D385-1956-1AA8-5975-ED86ECCE9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0F9D0-A609-4561-8D92-D7568558B0E7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F49356-CCE6-7328-3F35-05E9BCA55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ADC25A-9A3F-6E2A-4659-0D519DD14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4E97-03A7-4EE7-A4A1-86E32F48D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044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A9F22-02B1-BBDA-2270-962A19349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B3F79-A320-C332-2B24-DFBC6CB31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6DB501-B91F-E109-45D3-1CD3C545E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9F8F5C-6305-23D6-5283-C6B35641A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0F9D0-A609-4561-8D92-D7568558B0E7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24EAD8-5003-5A87-F8C9-F52044EC2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48D186-EABE-0B7D-D7B2-98B13E298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4E97-03A7-4EE7-A4A1-86E32F48D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758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0A3C9-5852-A70E-298C-29B128659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5CDE8F-5DE0-1721-5353-656C138EB9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368A37-F386-014A-C6E6-6BBA93955F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7012D9-DD2B-5D64-9191-E4943423C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0F9D0-A609-4561-8D92-D7568558B0E7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98AA55-CB40-943D-BF96-5F7ED8FB8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548EB5-B309-015C-5881-4F2B7A2C5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4E97-03A7-4EE7-A4A1-86E32F48D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956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EB4A71-04D2-48F0-2F09-099944463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4C139D-329A-C436-2D5A-FFBDBE8F1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609D63-64A9-693C-58E2-3AA922B4BB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0F9D0-A609-4561-8D92-D7568558B0E7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652828-D32F-30FC-680E-4B646375F5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CAB9F9-B844-1093-C8A1-B627F8D7A6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3D4E97-03A7-4EE7-A4A1-86E32F48D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580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E49B3-474A-AC06-AB97-E8FA3EAB41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4DBCC2-D80C-65D6-60A1-BA7076D148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942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ABDA8-D052-1A2A-5F91-536146F12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266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Presentation Outline</a:t>
            </a:r>
          </a:p>
        </p:txBody>
      </p:sp>
    </p:spTree>
    <p:extLst>
      <p:ext uri="{BB962C8B-B14F-4D97-AF65-F5344CB8AC3E}">
        <p14:creationId xmlns:p14="http://schemas.microsoft.com/office/powerpoint/2010/main" val="387364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7DFDB75-EDB1-17F4-8789-C0D11B2AE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266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596131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0F1E87A-6170-7606-78F6-5F9EECBF2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266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Literature Review</a:t>
            </a:r>
          </a:p>
        </p:txBody>
      </p:sp>
    </p:spTree>
    <p:extLst>
      <p:ext uri="{BB962C8B-B14F-4D97-AF65-F5344CB8AC3E}">
        <p14:creationId xmlns:p14="http://schemas.microsoft.com/office/powerpoint/2010/main" val="3749901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8FB582B-F83D-984A-A9DA-84C58057E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266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Methodology</a:t>
            </a:r>
          </a:p>
        </p:txBody>
      </p:sp>
    </p:spTree>
    <p:extLst>
      <p:ext uri="{BB962C8B-B14F-4D97-AF65-F5344CB8AC3E}">
        <p14:creationId xmlns:p14="http://schemas.microsoft.com/office/powerpoint/2010/main" val="892889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416CB29-E72D-ABD2-6763-70B329971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266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1105085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60FBD5-D11C-60AB-C113-E9CEC56D8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689C743-0214-8152-27D4-F335D7339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266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3647356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0066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10</Words>
  <Application>Microsoft Office PowerPoint</Application>
  <PresentationFormat>Widescreen</PresentationFormat>
  <Paragraphs>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Title</vt:lpstr>
      <vt:lpstr>Presentation Outline</vt:lpstr>
      <vt:lpstr>Introduction</vt:lpstr>
      <vt:lpstr>Literature Review</vt:lpstr>
      <vt:lpstr>Research Methodology</vt:lpstr>
      <vt:lpstr>Results</vt:lpstr>
      <vt:lpstr>Discussion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Naseem Alhamdani</dc:creator>
  <cp:lastModifiedBy>Naseem Alhamdani</cp:lastModifiedBy>
  <cp:revision>4</cp:revision>
  <dcterms:created xsi:type="dcterms:W3CDTF">2026-07-22T09:43:27Z</dcterms:created>
  <dcterms:modified xsi:type="dcterms:W3CDTF">2026-07-22T09:47:01Z</dcterms:modified>
</cp:coreProperties>
</file>