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42C5-067C-2388-09A9-58D651F6B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C8904-FCBB-EE58-8FEC-EFD9D0402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C644-A697-9D3E-2D34-F87901FD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B860-A9B3-A7D9-218E-B102421A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66CC2-5D6C-05B2-DB11-F114C9AF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5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D273-DF88-022C-E215-F52786AF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38372-23F7-E136-0B9D-839BEE754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29F28-D218-CF6B-DCE0-24B603FD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0FB61-51A3-7DFE-9327-D3DFA718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8DFC1-D669-E49A-EA94-209C0740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5F419-1AE0-6F6B-0F3A-0852F8711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98B21-1D83-D4BD-CA38-80284493C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9C2B3-B838-3E07-461B-648B5F62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4D40C-3F69-54C9-3C26-7DEA6E45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FAAA-6CD2-C2B0-948F-87516F1A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4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3253-200F-E2B3-5CDB-53B42777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C44A-6F88-FCB5-E213-90C1AA22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FF94-C265-65C6-E695-BAC69A75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C68E2-DB24-291A-597E-EE0041AE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9D002-DFDF-6B10-3771-EF5D5EE7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0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C832-610B-AE46-7471-3BF9B969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D80B-7493-B4A1-45BE-41A9C68D7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03A3E-65AA-C2AA-2A6F-8873233F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E4210-47FB-4685-FA02-33801ABA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069C7-FB23-4C1D-9D12-CD69AE5F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2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A441-6262-F319-9512-0DEF8388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1284-C2B5-A80C-456F-98C5092B0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EE04D-6DCF-242D-0AC5-6EE02B46C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117D5-FA93-68D5-E910-B2C01156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899B3-E85F-8835-BE91-E42B55CF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30A00-5F64-329A-641C-74ECE712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78F8-F8A5-E711-5650-15602FA0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7AE6E-B004-B2F3-39CD-7151ED644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9DCE4-F193-1BCF-54BE-BC83F35C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1E760-1FB8-EF08-BFC8-A5841F53C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99AF7-1F7B-FCD4-951E-61EB698B3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64281A-FF19-2EEC-E786-5DA1C522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EDEC6-F6B9-BA6D-DD3D-E682B3C6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61631-47C6-7073-1DD9-1AF66718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EC8A-81A1-ED87-D25F-AF14CEE7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E73AD-13D5-800B-29FA-2255C7E7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8626F-00D1-4FB6-CBC1-33430765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A245A-AB58-C293-8331-1CE4C371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2D385-1956-1AA8-5975-ED86ECCE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49356-CCE6-7328-3F35-05E9BCA5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DC25A-9A3F-6E2A-4659-0D519DD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4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9F22-02B1-BBDA-2270-962A1934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B3F79-A320-C332-2B24-DFBC6CB3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DB501-B91F-E109-45D3-1CD3C545E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F8F5C-6305-23D6-5283-C6B35641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4EAD8-5003-5A87-F8C9-F52044EC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8D186-EABE-0B7D-D7B2-98B13E29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5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A3C9-5852-A70E-298C-29B12865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CDE8F-5DE0-1721-5353-656C138EB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68A37-F386-014A-C6E6-6BBA93955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012D9-DD2B-5D64-9191-E4943423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AA55-CB40-943D-BF96-5F7ED8FB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48EB5-B309-015C-5881-4F2B7A2C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5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B4A71-04D2-48F0-2F09-09994446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C139D-329A-C436-2D5A-FFBDBE8F1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09D63-64A9-693C-58E2-3AA922B4B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F9D0-A609-4561-8D92-D7568558B0E7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52828-D32F-30FC-680E-4B646375F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B9F9-B844-1093-C8A1-B627F8D7A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4E97-03A7-4EE7-A4A1-86E32F4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8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49B3-474A-AC06-AB97-E8FA3EAB4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CC2-D80C-65D6-60A1-BA7076D148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BDA8-D052-1A2A-5F91-536146F1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38736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DFDB75-EDB1-17F4-8789-C0D11B2A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9613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F1E87A-6170-7606-78F6-5F9EECBF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374990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FB582B-F83D-984A-A9DA-84C58057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</a:t>
            </a:r>
          </a:p>
        </p:txBody>
      </p:sp>
    </p:spTree>
    <p:extLst>
      <p:ext uri="{BB962C8B-B14F-4D97-AF65-F5344CB8AC3E}">
        <p14:creationId xmlns:p14="http://schemas.microsoft.com/office/powerpoint/2010/main" val="8928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16CB29-E72D-ABD2-6763-70B32997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0508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0FBD5-D11C-60AB-C113-E9CEC56D8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89C743-0214-8152-27D4-F335D73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64735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06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Title</vt:lpstr>
      <vt:lpstr>Presentation Outline</vt:lpstr>
      <vt:lpstr>Introduction</vt:lpstr>
      <vt:lpstr>Literature Review</vt:lpstr>
      <vt:lpstr>Research Methodology</vt:lpstr>
      <vt:lpstr>Results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Naseem Alhamdani</dc:creator>
  <cp:lastModifiedBy>Naseem Alhamdani</cp:lastModifiedBy>
  <cp:revision>4</cp:revision>
  <dcterms:created xsi:type="dcterms:W3CDTF">2026-07-22T09:43:27Z</dcterms:created>
  <dcterms:modified xsi:type="dcterms:W3CDTF">2026-07-22T09:47:01Z</dcterms:modified>
</cp:coreProperties>
</file>